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81" r:id="rId6"/>
    <p:sldId id="295" r:id="rId7"/>
    <p:sldId id="280" r:id="rId8"/>
    <p:sldId id="260" r:id="rId9"/>
    <p:sldId id="282" r:id="rId10"/>
    <p:sldId id="261" r:id="rId11"/>
    <p:sldId id="296" r:id="rId12"/>
    <p:sldId id="283" r:id="rId13"/>
    <p:sldId id="284" r:id="rId14"/>
    <p:sldId id="297" r:id="rId15"/>
    <p:sldId id="285" r:id="rId16"/>
    <p:sldId id="286" r:id="rId17"/>
    <p:sldId id="298" r:id="rId18"/>
    <p:sldId id="264" r:id="rId19"/>
    <p:sldId id="287" r:id="rId20"/>
    <p:sldId id="272" r:id="rId21"/>
    <p:sldId id="299" r:id="rId22"/>
    <p:sldId id="288" r:id="rId23"/>
    <p:sldId id="289" r:id="rId24"/>
    <p:sldId id="300" r:id="rId25"/>
    <p:sldId id="290" r:id="rId26"/>
    <p:sldId id="291" r:id="rId27"/>
    <p:sldId id="265" r:id="rId28"/>
    <p:sldId id="301" r:id="rId29"/>
    <p:sldId id="292" r:id="rId30"/>
    <p:sldId id="293" r:id="rId31"/>
    <p:sldId id="302" r:id="rId32"/>
    <p:sldId id="294" r:id="rId33"/>
    <p:sldId id="267" r:id="rId34"/>
    <p:sldId id="268" r:id="rId35"/>
    <p:sldId id="269" r:id="rId36"/>
    <p:sldId id="270" r:id="rId37"/>
    <p:sldId id="271" r:id="rId38"/>
    <p:sldId id="273" r:id="rId39"/>
    <p:sldId id="274" r:id="rId40"/>
    <p:sldId id="275" r:id="rId41"/>
    <p:sldId id="276" r:id="rId42"/>
    <p:sldId id="277" r:id="rId43"/>
    <p:sldId id="27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ssain Ali" initials="HA" lastIdx="1" clrIdx="0">
    <p:extLst>
      <p:ext uri="{19B8F6BF-5375-455C-9EA6-DF929625EA0E}">
        <p15:presenceInfo xmlns:p15="http://schemas.microsoft.com/office/powerpoint/2012/main" userId="ef6f9aa1f7d02f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37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2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98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260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81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59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235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850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18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857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611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0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Abstract_blue_background7.jpg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www.unixtimestamp.com/index.ph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7AD0B-13FB-449A-9703-8D8CBFD607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6126" b="88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CBBF67-A9ED-446C-963E-90BA2CAA6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Acceleration Data</a:t>
            </a:r>
            <a:endParaRPr lang="en-GB" b="1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6109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9861C-8C86-49BE-B252-2A151993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Convert Time </a:t>
            </a:r>
            <a:br>
              <a:rPr lang="en-US" dirty="0"/>
            </a:br>
            <a:r>
              <a:rPr lang="en-US" sz="2000" dirty="0">
                <a:latin typeface="+mn-lt"/>
              </a:rPr>
              <a:t> Nanosecond to Seconds</a:t>
            </a:r>
            <a:br>
              <a:rPr lang="en-US" sz="2000" dirty="0">
                <a:latin typeface="+mn-lt"/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205FD-3B5B-4C5C-B35B-A4EE0940D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                                                                                                       </a:t>
            </a:r>
          </a:p>
          <a:p>
            <a:endParaRPr lang="en-US" dirty="0"/>
          </a:p>
          <a:p>
            <a:r>
              <a:rPr lang="en-US" dirty="0"/>
              <a:t>                                              </a:t>
            </a:r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59BAB15-3716-4313-A5B5-5428E5E3A6B3}"/>
              </a:ext>
            </a:extLst>
          </p:cNvPr>
          <p:cNvSpPr/>
          <p:nvPr/>
        </p:nvSpPr>
        <p:spPr>
          <a:xfrm>
            <a:off x="3884023" y="2598670"/>
            <a:ext cx="2242457" cy="9837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tuUnixNano/1000000000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F7157C-4C48-473A-ADDE-862847F76FC2}"/>
              </a:ext>
            </a:extLst>
          </p:cNvPr>
          <p:cNvCxnSpPr>
            <a:cxnSpLocks/>
            <a:stCxn id="4" idx="5"/>
            <a:endCxn id="9" idx="0"/>
          </p:cNvCxnSpPr>
          <p:nvPr/>
        </p:nvCxnSpPr>
        <p:spPr>
          <a:xfrm>
            <a:off x="5798080" y="3438393"/>
            <a:ext cx="1693947" cy="1106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1F9AEB-27ED-4377-9B64-A77B3640DD36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 flipH="1">
            <a:off x="2806170" y="3438393"/>
            <a:ext cx="1406253" cy="1106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D0F8BE1-354C-4388-9374-E8274397676B}"/>
              </a:ext>
            </a:extLst>
          </p:cNvPr>
          <p:cNvSpPr/>
          <p:nvPr/>
        </p:nvSpPr>
        <p:spPr>
          <a:xfrm>
            <a:off x="6858092" y="4545106"/>
            <a:ext cx="1267870" cy="782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H:M:S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A85F89-8355-40A4-B91A-F7D16634893D}"/>
              </a:ext>
            </a:extLst>
          </p:cNvPr>
          <p:cNvSpPr/>
          <p:nvPr/>
        </p:nvSpPr>
        <p:spPr>
          <a:xfrm>
            <a:off x="2220411" y="4545106"/>
            <a:ext cx="1171517" cy="782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H:M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78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23C8B-050A-4EDE-A251-49A648D08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E336A0-B261-4AD4-88F2-4ECFDF432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52" y="2126456"/>
            <a:ext cx="7496175" cy="3419475"/>
          </a:xfrm>
        </p:spPr>
      </p:pic>
    </p:spTree>
    <p:extLst>
      <p:ext uri="{BB962C8B-B14F-4D97-AF65-F5344CB8AC3E}">
        <p14:creationId xmlns:p14="http://schemas.microsoft.com/office/powerpoint/2010/main" val="2361768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E4CF0-904E-492D-A316-47C4CE620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the Output:</a:t>
            </a:r>
            <a:endParaRPr lang="en-GB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99C021-2C51-4F8E-B150-3D1164C15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339788"/>
            <a:ext cx="9714472" cy="2675966"/>
          </a:xfrm>
        </p:spPr>
      </p:pic>
    </p:spTree>
    <p:extLst>
      <p:ext uri="{BB962C8B-B14F-4D97-AF65-F5344CB8AC3E}">
        <p14:creationId xmlns:p14="http://schemas.microsoft.com/office/powerpoint/2010/main" val="2041927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8DF0D-DBF7-4BCB-A72C-A6BDE1308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8E5BB-102E-468F-A102-BDF622E4B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In Fitbit Data Find Start and End Time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Hints : Using python 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39943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B485-AE21-4F53-9714-9897D1115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227393-DF98-4987-A31E-3AEE4EDFC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88" y="2314575"/>
            <a:ext cx="8401050" cy="2228850"/>
          </a:xfrm>
        </p:spPr>
      </p:pic>
    </p:spTree>
    <p:extLst>
      <p:ext uri="{BB962C8B-B14F-4D97-AF65-F5344CB8AC3E}">
        <p14:creationId xmlns:p14="http://schemas.microsoft.com/office/powerpoint/2010/main" val="1591660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D917D-58FA-4667-856F-4A934D13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the Output: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EFA3F6-071C-470C-AC60-15F454D6A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05594"/>
            <a:ext cx="3662979" cy="2131935"/>
          </a:xfrm>
        </p:spPr>
      </p:pic>
    </p:spTree>
    <p:extLst>
      <p:ext uri="{BB962C8B-B14F-4D97-AF65-F5344CB8AC3E}">
        <p14:creationId xmlns:p14="http://schemas.microsoft.com/office/powerpoint/2010/main" val="1128439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BEB54-8463-4F31-A6EB-08DF100D3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#4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39C94-4E34-4E70-917F-F5D495C21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In Wavelet Data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1" dirty="0"/>
              <a:t>Using abs function change any negative value to positive value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1600" b="1" dirty="0"/>
              <a:t>Find </a:t>
            </a:r>
            <a:r>
              <a:rPr lang="en-US" sz="1600" b="1" dirty="0"/>
              <a:t>Absolute value of</a:t>
            </a:r>
            <a:r>
              <a:rPr lang="en-US" dirty="0"/>
              <a:t>( </a:t>
            </a:r>
            <a:r>
              <a:rPr lang="en-US" b="1" dirty="0"/>
              <a:t>accel_x  </a:t>
            </a:r>
            <a:r>
              <a:rPr lang="en-US" dirty="0"/>
              <a:t>,  </a:t>
            </a:r>
            <a:r>
              <a:rPr lang="en-GB" b="1" dirty="0"/>
              <a:t>accel_y  ,  accel_z )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/>
              <a:t>Hints : Using Python abs function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029958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9D69-4D27-4DAC-8884-C1996B1C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C1ED52-D793-4EB1-A9BC-EC5C9DA2D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13" y="2350294"/>
            <a:ext cx="6191250" cy="1409700"/>
          </a:xfrm>
        </p:spPr>
      </p:pic>
    </p:spTree>
    <p:extLst>
      <p:ext uri="{BB962C8B-B14F-4D97-AF65-F5344CB8AC3E}">
        <p14:creationId xmlns:p14="http://schemas.microsoft.com/office/powerpoint/2010/main" val="2743695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AE6FA-62C8-4E80-8FC7-2E594873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Absolute Value 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2DA5C4-4A37-4351-B024-C02A2D0D0F6F}"/>
              </a:ext>
            </a:extLst>
          </p:cNvPr>
          <p:cNvSpPr/>
          <p:nvPr/>
        </p:nvSpPr>
        <p:spPr>
          <a:xfrm>
            <a:off x="1097280" y="2360006"/>
            <a:ext cx="1355147" cy="5253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 Axis(2,-3)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4DE20D-3A09-4D8B-A8D3-93AB08D97597}"/>
              </a:ext>
            </a:extLst>
          </p:cNvPr>
          <p:cNvSpPr/>
          <p:nvPr/>
        </p:nvSpPr>
        <p:spPr>
          <a:xfrm>
            <a:off x="1097279" y="3224065"/>
            <a:ext cx="1355148" cy="574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 Axis(4,-5)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0554E10-E42E-4976-8E3E-C78B063175D3}"/>
              </a:ext>
            </a:extLst>
          </p:cNvPr>
          <p:cNvSpPr/>
          <p:nvPr/>
        </p:nvSpPr>
        <p:spPr>
          <a:xfrm>
            <a:off x="1097279" y="4190332"/>
            <a:ext cx="1355148" cy="5253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 Axis(-7,8)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0F5F17-4B6E-4A27-8F76-6BEFCF58431C}"/>
              </a:ext>
            </a:extLst>
          </p:cNvPr>
          <p:cNvSpPr/>
          <p:nvPr/>
        </p:nvSpPr>
        <p:spPr>
          <a:xfrm>
            <a:off x="4034118" y="2380095"/>
            <a:ext cx="995557" cy="2160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abs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BE5E1C-B58A-45FD-A8D2-E64C430DBDC5}"/>
              </a:ext>
            </a:extLst>
          </p:cNvPr>
          <p:cNvCxnSpPr>
            <a:cxnSpLocks/>
            <a:stCxn id="5" idx="3"/>
            <a:endCxn id="8" idx="2"/>
          </p:cNvCxnSpPr>
          <p:nvPr/>
        </p:nvCxnSpPr>
        <p:spPr>
          <a:xfrm>
            <a:off x="2452427" y="2622665"/>
            <a:ext cx="1581691" cy="837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80B708-193B-4C77-8C91-B21EEC5BD3D7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 flipV="1">
            <a:off x="2452427" y="3460172"/>
            <a:ext cx="1581691" cy="5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BE20A0-AC63-4A06-8038-E77EEA80FBD5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 flipV="1">
            <a:off x="2452427" y="3460172"/>
            <a:ext cx="1581691" cy="992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2955916-0710-4993-8665-E274E775A1D6}"/>
              </a:ext>
            </a:extLst>
          </p:cNvPr>
          <p:cNvSpPr/>
          <p:nvPr/>
        </p:nvSpPr>
        <p:spPr>
          <a:xfrm>
            <a:off x="6791325" y="2261367"/>
            <a:ext cx="1403928" cy="5253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 Axis(2,3)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B8941F8-0562-475D-AA56-0DAB6459213F}"/>
              </a:ext>
            </a:extLst>
          </p:cNvPr>
          <p:cNvSpPr/>
          <p:nvPr/>
        </p:nvSpPr>
        <p:spPr>
          <a:xfrm>
            <a:off x="6766935" y="3198517"/>
            <a:ext cx="1403928" cy="4768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 Axis(4,5)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2DFD03-3AFF-44FD-8338-E9662EFFB727}"/>
              </a:ext>
            </a:extLst>
          </p:cNvPr>
          <p:cNvSpPr/>
          <p:nvPr/>
        </p:nvSpPr>
        <p:spPr>
          <a:xfrm>
            <a:off x="6766935" y="4063422"/>
            <a:ext cx="1355148" cy="4768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 Axis(7,8)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E7389B-AC9D-4539-81F6-8FAC35A823E0}"/>
              </a:ext>
            </a:extLst>
          </p:cNvPr>
          <p:cNvCxnSpPr>
            <a:cxnSpLocks/>
            <a:stCxn id="8" idx="6"/>
            <a:endCxn id="18" idx="1"/>
          </p:cNvCxnSpPr>
          <p:nvPr/>
        </p:nvCxnSpPr>
        <p:spPr>
          <a:xfrm flipV="1">
            <a:off x="5029675" y="2524026"/>
            <a:ext cx="1761650" cy="936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B24AFD-AF40-4C84-85FE-D840B94792FC}"/>
              </a:ext>
            </a:extLst>
          </p:cNvPr>
          <p:cNvCxnSpPr>
            <a:cxnSpLocks/>
            <a:stCxn id="8" idx="6"/>
            <a:endCxn id="19" idx="1"/>
          </p:cNvCxnSpPr>
          <p:nvPr/>
        </p:nvCxnSpPr>
        <p:spPr>
          <a:xfrm flipV="1">
            <a:off x="5029675" y="3436931"/>
            <a:ext cx="1737260" cy="23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DC1715-0CF9-415E-95D8-3F33CA2B2ED7}"/>
              </a:ext>
            </a:extLst>
          </p:cNvPr>
          <p:cNvCxnSpPr>
            <a:cxnSpLocks/>
            <a:stCxn id="8" idx="6"/>
            <a:endCxn id="20" idx="1"/>
          </p:cNvCxnSpPr>
          <p:nvPr/>
        </p:nvCxnSpPr>
        <p:spPr>
          <a:xfrm>
            <a:off x="5029675" y="3460172"/>
            <a:ext cx="1737260" cy="841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611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3092A-8141-4557-AB8F-90176EDF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 5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DDF5F-3B2B-4334-B1A1-B196F999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GB" sz="2400" b="1" dirty="0"/>
              <a:t>In Wavelet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400" b="1" dirty="0"/>
              <a:t>Collapsing the Rows Of Raw Data to a 60 Seconds Epochs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400" b="1" dirty="0"/>
              <a:t>Every 60 second count as 1 Mints</a:t>
            </a:r>
          </a:p>
          <a:p>
            <a:pPr marL="0" indent="0">
              <a:buNone/>
            </a:pPr>
            <a:endParaRPr lang="en-GB" sz="2400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sz="1600" dirty="0"/>
              <a:t>Hints : Using Python sum &amp; groupby  Function</a:t>
            </a:r>
          </a:p>
        </p:txBody>
      </p:sp>
    </p:spTree>
    <p:extLst>
      <p:ext uri="{BB962C8B-B14F-4D97-AF65-F5344CB8AC3E}">
        <p14:creationId xmlns:p14="http://schemas.microsoft.com/office/powerpoint/2010/main" val="1202424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Content Placeholder 35" descr="A picture containing screen, object, racket, riding&#10;&#10;Description automatically generated">
            <a:extLst>
              <a:ext uri="{FF2B5EF4-FFF2-40B4-BE49-F238E27FC236}">
                <a16:creationId xmlns:a16="http://schemas.microsoft.com/office/drawing/2014/main" id="{904E06A0-84C4-4C89-8A01-2D75C14BE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1441542"/>
            <a:ext cx="12192000" cy="7310530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5853271-29A7-4BDE-AE80-BF6C9D5633F2}"/>
              </a:ext>
            </a:extLst>
          </p:cNvPr>
          <p:cNvSpPr/>
          <p:nvPr/>
        </p:nvSpPr>
        <p:spPr>
          <a:xfrm>
            <a:off x="4018973" y="288820"/>
            <a:ext cx="3124200" cy="140017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Types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74B61D-7C48-4BB4-B6A4-9479174706EB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3112655" y="1483944"/>
            <a:ext cx="1363846" cy="1561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43E89A-A118-4BD7-91DB-0301B35B6AC0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6685645" y="1483944"/>
            <a:ext cx="1848755" cy="1561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F747CAD-CAFC-4C32-A35C-97C8B7FF4800}"/>
              </a:ext>
            </a:extLst>
          </p:cNvPr>
          <p:cNvSpPr/>
          <p:nvPr/>
        </p:nvSpPr>
        <p:spPr>
          <a:xfrm>
            <a:off x="7924800" y="3057235"/>
            <a:ext cx="1571664" cy="831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Wavelet Data</a:t>
            </a:r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324A332-54F8-4B7A-9532-5433EB75BFE3}"/>
              </a:ext>
            </a:extLst>
          </p:cNvPr>
          <p:cNvSpPr/>
          <p:nvPr/>
        </p:nvSpPr>
        <p:spPr>
          <a:xfrm>
            <a:off x="2133600" y="3057234"/>
            <a:ext cx="1653309" cy="831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Fitbit Data</a:t>
            </a:r>
          </a:p>
          <a:p>
            <a:pPr algn="ctr"/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F107F2-6AED-40D1-89F1-60C7D57356F2}"/>
              </a:ext>
            </a:extLst>
          </p:cNvPr>
          <p:cNvCxnSpPr>
            <a:cxnSpLocks/>
          </p:cNvCxnSpPr>
          <p:nvPr/>
        </p:nvCxnSpPr>
        <p:spPr>
          <a:xfrm flipH="1">
            <a:off x="2059709" y="3812619"/>
            <a:ext cx="406400" cy="759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340E95-0C7E-4275-8C0A-F56B3CD075A2}"/>
              </a:ext>
            </a:extLst>
          </p:cNvPr>
          <p:cNvCxnSpPr/>
          <p:nvPr/>
        </p:nvCxnSpPr>
        <p:spPr>
          <a:xfrm>
            <a:off x="3297382" y="3888508"/>
            <a:ext cx="304800" cy="68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D38970-B87F-40D1-A6E4-80BB135146FE}"/>
              </a:ext>
            </a:extLst>
          </p:cNvPr>
          <p:cNvCxnSpPr/>
          <p:nvPr/>
        </p:nvCxnSpPr>
        <p:spPr>
          <a:xfrm flipH="1">
            <a:off x="7758545" y="3888507"/>
            <a:ext cx="517237" cy="683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08C2BA9-0D3F-415D-9B7C-C9CBC5D581F1}"/>
              </a:ext>
            </a:extLst>
          </p:cNvPr>
          <p:cNvCxnSpPr/>
          <p:nvPr/>
        </p:nvCxnSpPr>
        <p:spPr>
          <a:xfrm>
            <a:off x="8737600" y="3888507"/>
            <a:ext cx="0" cy="44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0E68E6-DB9D-4071-A2C0-F758066DB350}"/>
              </a:ext>
            </a:extLst>
          </p:cNvPr>
          <p:cNvCxnSpPr/>
          <p:nvPr/>
        </p:nvCxnSpPr>
        <p:spPr>
          <a:xfrm>
            <a:off x="9254836" y="3888507"/>
            <a:ext cx="535709" cy="59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6C6BAD4F-53CB-4252-91D8-D03EE25B2D23}"/>
              </a:ext>
            </a:extLst>
          </p:cNvPr>
          <p:cNvSpPr/>
          <p:nvPr/>
        </p:nvSpPr>
        <p:spPr>
          <a:xfrm>
            <a:off x="1080655" y="4479636"/>
            <a:ext cx="1237673" cy="591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Awake</a:t>
            </a:r>
            <a:endParaRPr lang="en-GB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B21A10C-CCD0-4202-B51B-B43E03058B79}"/>
              </a:ext>
            </a:extLst>
          </p:cNvPr>
          <p:cNvSpPr/>
          <p:nvPr/>
        </p:nvSpPr>
        <p:spPr>
          <a:xfrm>
            <a:off x="3371273" y="4525818"/>
            <a:ext cx="1105228" cy="480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Sleep</a:t>
            </a:r>
            <a:endParaRPr lang="en-GB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5680EF-BB87-4A29-9BE1-E3B81F663ADD}"/>
              </a:ext>
            </a:extLst>
          </p:cNvPr>
          <p:cNvSpPr/>
          <p:nvPr/>
        </p:nvSpPr>
        <p:spPr>
          <a:xfrm>
            <a:off x="6567055" y="4430836"/>
            <a:ext cx="1293091" cy="5264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Axis</a:t>
            </a:r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8C20911-DBC7-478F-B463-95C77F4E79D4}"/>
              </a:ext>
            </a:extLst>
          </p:cNvPr>
          <p:cNvSpPr/>
          <p:nvPr/>
        </p:nvSpPr>
        <p:spPr>
          <a:xfrm>
            <a:off x="8109536" y="4430836"/>
            <a:ext cx="1145276" cy="5264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 Axis</a:t>
            </a:r>
            <a:endParaRPr lang="en-GB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D681EC2-5B3C-4EAA-809F-4D836B931FDE}"/>
              </a:ext>
            </a:extLst>
          </p:cNvPr>
          <p:cNvSpPr/>
          <p:nvPr/>
        </p:nvSpPr>
        <p:spPr>
          <a:xfrm>
            <a:off x="9496464" y="4479636"/>
            <a:ext cx="1328555" cy="477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 Axis</a:t>
            </a:r>
            <a:endParaRPr lang="en-GB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49F5AF-1B02-4CB6-B9DF-5276637E42AE}"/>
              </a:ext>
            </a:extLst>
          </p:cNvPr>
          <p:cNvSpPr txBox="1"/>
          <p:nvPr/>
        </p:nvSpPr>
        <p:spPr>
          <a:xfrm>
            <a:off x="0" y="5868988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://en.wikipedia.org/wiki/File:Abstract_blue_background7.jpg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sa/3.0/"/>
              </a:rPr>
              <a:t>CC BY-SA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2656231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B009F05-E773-4246-81AA-87A8E3103FD9}"/>
              </a:ext>
            </a:extLst>
          </p:cNvPr>
          <p:cNvSpPr/>
          <p:nvPr/>
        </p:nvSpPr>
        <p:spPr>
          <a:xfrm>
            <a:off x="1119019" y="3482840"/>
            <a:ext cx="1043709" cy="1293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y(1,2,3…60)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0432BA-DAA1-4DED-B94D-FEC23B1A3855}"/>
              </a:ext>
            </a:extLst>
          </p:cNvPr>
          <p:cNvSpPr/>
          <p:nvPr/>
        </p:nvSpPr>
        <p:spPr>
          <a:xfrm>
            <a:off x="1100553" y="4951051"/>
            <a:ext cx="1043709" cy="1293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z(1,2,3…60)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9B29F8B-73D2-4AE4-A879-120633B18624}"/>
              </a:ext>
            </a:extLst>
          </p:cNvPr>
          <p:cNvSpPr/>
          <p:nvPr/>
        </p:nvSpPr>
        <p:spPr>
          <a:xfrm>
            <a:off x="5080713" y="2420288"/>
            <a:ext cx="1348509" cy="3177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Sum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1E9F69-07BC-4871-8B3F-28BB6797335A}"/>
              </a:ext>
            </a:extLst>
          </p:cNvPr>
          <p:cNvCxnSpPr>
            <a:cxnSpLocks/>
            <a:stCxn id="17" idx="3"/>
            <a:endCxn id="9" idx="2"/>
          </p:cNvCxnSpPr>
          <p:nvPr/>
        </p:nvCxnSpPr>
        <p:spPr>
          <a:xfrm>
            <a:off x="2122581" y="2675001"/>
            <a:ext cx="2958132" cy="1333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59E481-036B-4938-8E24-A78A12D1FADA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2122581" y="3845533"/>
            <a:ext cx="2958132" cy="163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D80CA0-C6E5-4A06-B01A-98BB83FC349E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2144262" y="4008943"/>
            <a:ext cx="2936451" cy="1588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845A8DF-9615-4D6D-984D-67AEE7D80FE6}"/>
              </a:ext>
            </a:extLst>
          </p:cNvPr>
          <p:cNvSpPr/>
          <p:nvPr/>
        </p:nvSpPr>
        <p:spPr>
          <a:xfrm>
            <a:off x="1078872" y="2028455"/>
            <a:ext cx="1043709" cy="1293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X(1,2,3…60)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A29E489-FC35-4CC7-AA2D-A655676E212D}"/>
              </a:ext>
            </a:extLst>
          </p:cNvPr>
          <p:cNvSpPr/>
          <p:nvPr/>
        </p:nvSpPr>
        <p:spPr>
          <a:xfrm>
            <a:off x="8763532" y="2067537"/>
            <a:ext cx="1043709" cy="1293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X(1)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(2)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2EAB9E-026E-408A-BF77-027A9ADD51F8}"/>
              </a:ext>
            </a:extLst>
          </p:cNvPr>
          <p:cNvSpPr/>
          <p:nvPr/>
        </p:nvSpPr>
        <p:spPr>
          <a:xfrm>
            <a:off x="8770642" y="3490288"/>
            <a:ext cx="1043709" cy="1293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Y(1)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(2)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55424EB-10AA-43B8-992A-EEE93984113F}"/>
              </a:ext>
            </a:extLst>
          </p:cNvPr>
          <p:cNvSpPr/>
          <p:nvPr/>
        </p:nvSpPr>
        <p:spPr>
          <a:xfrm>
            <a:off x="8770642" y="4985139"/>
            <a:ext cx="1043709" cy="1293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Z(1)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(2)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1CE9B4-4CEC-4FCA-9380-B59D08E9A35B}"/>
              </a:ext>
            </a:extLst>
          </p:cNvPr>
          <p:cNvCxnSpPr>
            <a:stCxn id="9" idx="6"/>
            <a:endCxn id="18" idx="1"/>
          </p:cNvCxnSpPr>
          <p:nvPr/>
        </p:nvCxnSpPr>
        <p:spPr>
          <a:xfrm flipV="1">
            <a:off x="6429222" y="2714083"/>
            <a:ext cx="2334310" cy="1294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0C706-288B-486B-8A2E-040D1C211909}"/>
              </a:ext>
            </a:extLst>
          </p:cNvPr>
          <p:cNvCxnSpPr>
            <a:stCxn id="9" idx="6"/>
            <a:endCxn id="19" idx="1"/>
          </p:cNvCxnSpPr>
          <p:nvPr/>
        </p:nvCxnSpPr>
        <p:spPr>
          <a:xfrm>
            <a:off x="6429222" y="4008943"/>
            <a:ext cx="2341420" cy="127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D94D95-9C09-43AF-B478-5D03AC6C94ED}"/>
              </a:ext>
            </a:extLst>
          </p:cNvPr>
          <p:cNvCxnSpPr>
            <a:endCxn id="20" idx="1"/>
          </p:cNvCxnSpPr>
          <p:nvPr/>
        </p:nvCxnSpPr>
        <p:spPr>
          <a:xfrm>
            <a:off x="5907367" y="3636630"/>
            <a:ext cx="2863275" cy="1995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235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CEE1F-12E4-49DE-B8A3-478D2D7F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249958-BA65-40E5-A3F2-E08C6B6E4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74106"/>
            <a:ext cx="5876925" cy="1419225"/>
          </a:xfrm>
        </p:spPr>
      </p:pic>
    </p:spTree>
    <p:extLst>
      <p:ext uri="{BB962C8B-B14F-4D97-AF65-F5344CB8AC3E}">
        <p14:creationId xmlns:p14="http://schemas.microsoft.com/office/powerpoint/2010/main" val="3111409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4185-B03F-478A-9776-3C77DB3F7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the Output: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46E1F5-4EE4-4B0D-8237-F1F5F6682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72" y="2245659"/>
            <a:ext cx="8832009" cy="3294529"/>
          </a:xfrm>
        </p:spPr>
      </p:pic>
    </p:spTree>
    <p:extLst>
      <p:ext uri="{BB962C8B-B14F-4D97-AF65-F5344CB8AC3E}">
        <p14:creationId xmlns:p14="http://schemas.microsoft.com/office/powerpoint/2010/main" val="1353230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99BC8-5369-46F8-BA99-17056257A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#6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F24B8-9ED6-4A83-90A8-C08D2349A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 Wavelet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Find the Resultant Vector of ( accel_x , accel_y , accel_z )</a:t>
            </a:r>
          </a:p>
          <a:p>
            <a:pPr marL="0" indent="0">
              <a:buNone/>
            </a:pPr>
            <a:endParaRPr lang="en-US" sz="1600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sz="1600" dirty="0"/>
              <a:t>Hints : Create User define function in Python</a:t>
            </a:r>
          </a:p>
        </p:txBody>
      </p:sp>
    </p:spTree>
    <p:extLst>
      <p:ext uri="{BB962C8B-B14F-4D97-AF65-F5344CB8AC3E}">
        <p14:creationId xmlns:p14="http://schemas.microsoft.com/office/powerpoint/2010/main" val="695023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B5AEE-A53F-4010-882B-1A5A7E5D5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95FEC6-48BF-44E9-A493-0A7BFFBD2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32000"/>
            <a:ext cx="9545389" cy="3760788"/>
          </a:xfrm>
        </p:spPr>
      </p:pic>
    </p:spTree>
    <p:extLst>
      <p:ext uri="{BB962C8B-B14F-4D97-AF65-F5344CB8AC3E}">
        <p14:creationId xmlns:p14="http://schemas.microsoft.com/office/powerpoint/2010/main" val="2987954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C4D8A-4EFF-4C79-80E8-6958FAC6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the Output: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CF14E4-A913-4475-9B0A-509D5CC7F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63" y="1978819"/>
            <a:ext cx="8724900" cy="3752850"/>
          </a:xfrm>
        </p:spPr>
      </p:pic>
    </p:spTree>
    <p:extLst>
      <p:ext uri="{BB962C8B-B14F-4D97-AF65-F5344CB8AC3E}">
        <p14:creationId xmlns:p14="http://schemas.microsoft.com/office/powerpoint/2010/main" val="1586480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C9359-089B-4C35-9E3D-4C4A60D25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#7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F5801-CDE9-495D-BCA0-0F5DA4463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Calculate the Mean of Resultant Vector</a:t>
            </a:r>
          </a:p>
          <a:p>
            <a:pPr>
              <a:buFont typeface="Wingdings" panose="05000000000000000000" pitchFamily="2" charset="2"/>
              <a:buChar char="q"/>
            </a:pP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/>
              <a:t>Hints : Using Python Mean function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876410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2DDBE-FEC9-4F76-971B-AA3D24D0D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Resulting Vector and Mean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79E95C-B01D-4674-BE8A-FC267D9B8F78}"/>
              </a:ext>
            </a:extLst>
          </p:cNvPr>
          <p:cNvSpPr/>
          <p:nvPr/>
        </p:nvSpPr>
        <p:spPr>
          <a:xfrm>
            <a:off x="644894" y="2298258"/>
            <a:ext cx="109728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 Axis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1CC75B-F3BC-4206-8AEC-B2F0BE94988F}"/>
              </a:ext>
            </a:extLst>
          </p:cNvPr>
          <p:cNvSpPr/>
          <p:nvPr/>
        </p:nvSpPr>
        <p:spPr>
          <a:xfrm>
            <a:off x="644894" y="3000077"/>
            <a:ext cx="109728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 Axis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559C0B-AD13-4622-8714-F7D514509B85}"/>
              </a:ext>
            </a:extLst>
          </p:cNvPr>
          <p:cNvSpPr/>
          <p:nvPr/>
        </p:nvSpPr>
        <p:spPr>
          <a:xfrm>
            <a:off x="644894" y="3717482"/>
            <a:ext cx="109728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 Axis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CFEA7A-EC47-4018-80CC-6A24AFD31C51}"/>
              </a:ext>
            </a:extLst>
          </p:cNvPr>
          <p:cNvSpPr/>
          <p:nvPr/>
        </p:nvSpPr>
        <p:spPr>
          <a:xfrm>
            <a:off x="4141002" y="2082646"/>
            <a:ext cx="1163782" cy="20348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 Vector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EEE545-36F8-4500-BDC0-0A1F4A05AC36}"/>
              </a:ext>
            </a:extLst>
          </p:cNvPr>
          <p:cNvCxnSpPr>
            <a:stCxn id="5" idx="3"/>
            <a:endCxn id="8" idx="2"/>
          </p:cNvCxnSpPr>
          <p:nvPr/>
        </p:nvCxnSpPr>
        <p:spPr>
          <a:xfrm>
            <a:off x="1742174" y="2498283"/>
            <a:ext cx="2398828" cy="601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6C2D62-2EB1-49E8-82CB-A2058BA08360}"/>
              </a:ext>
            </a:extLst>
          </p:cNvPr>
          <p:cNvCxnSpPr>
            <a:stCxn id="6" idx="3"/>
            <a:endCxn id="8" idx="2"/>
          </p:cNvCxnSpPr>
          <p:nvPr/>
        </p:nvCxnSpPr>
        <p:spPr>
          <a:xfrm flipV="1">
            <a:off x="1742174" y="3100089"/>
            <a:ext cx="2398828" cy="100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753FCA-0C83-4F9E-9873-A8B1CDEA0C78}"/>
              </a:ext>
            </a:extLst>
          </p:cNvPr>
          <p:cNvCxnSpPr>
            <a:stCxn id="7" idx="3"/>
            <a:endCxn id="8" idx="2"/>
          </p:cNvCxnSpPr>
          <p:nvPr/>
        </p:nvCxnSpPr>
        <p:spPr>
          <a:xfrm flipV="1">
            <a:off x="1742174" y="3100089"/>
            <a:ext cx="2398828" cy="81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26F1805-3A0A-45E9-8553-5D184B4291E1}"/>
              </a:ext>
            </a:extLst>
          </p:cNvPr>
          <p:cNvSpPr/>
          <p:nvPr/>
        </p:nvSpPr>
        <p:spPr>
          <a:xfrm>
            <a:off x="6198864" y="2551798"/>
            <a:ext cx="1522154" cy="1050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7A76CF8-DCCB-4C54-BA4C-12FF25A1E3D6}"/>
              </a:ext>
            </a:extLst>
          </p:cNvPr>
          <p:cNvSpPr/>
          <p:nvPr/>
        </p:nvSpPr>
        <p:spPr>
          <a:xfrm>
            <a:off x="5304784" y="2993149"/>
            <a:ext cx="897774" cy="213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3B920A58-A25C-4341-87E5-545C15BE1B28}"/>
              </a:ext>
            </a:extLst>
          </p:cNvPr>
          <p:cNvSpPr/>
          <p:nvPr/>
        </p:nvSpPr>
        <p:spPr>
          <a:xfrm>
            <a:off x="6887218" y="3602505"/>
            <a:ext cx="109182" cy="768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A463C2-4789-4D76-AC07-74A75C55D880}"/>
              </a:ext>
            </a:extLst>
          </p:cNvPr>
          <p:cNvSpPr/>
          <p:nvPr/>
        </p:nvSpPr>
        <p:spPr>
          <a:xfrm>
            <a:off x="6409223" y="4608733"/>
            <a:ext cx="1101436" cy="441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OutPut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717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6269A-4EF4-4313-841D-1533AD060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04F1EB-B076-4CE7-9A87-572BA4532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13" y="2190750"/>
            <a:ext cx="5162550" cy="1238250"/>
          </a:xfrm>
        </p:spPr>
      </p:pic>
    </p:spTree>
    <p:extLst>
      <p:ext uri="{BB962C8B-B14F-4D97-AF65-F5344CB8AC3E}">
        <p14:creationId xmlns:p14="http://schemas.microsoft.com/office/powerpoint/2010/main" val="2925615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0B0AB-42DC-4047-8444-3DB2CC3D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the Output: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19BFCC-97A6-445E-9393-D64CAD78D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87" y="2276475"/>
            <a:ext cx="2732087" cy="1152525"/>
          </a:xfrm>
        </p:spPr>
      </p:pic>
    </p:spTree>
    <p:extLst>
      <p:ext uri="{BB962C8B-B14F-4D97-AF65-F5344CB8AC3E}">
        <p14:creationId xmlns:p14="http://schemas.microsoft.com/office/powerpoint/2010/main" val="1239375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A0A43-6A48-47FC-93B3-56BD19D84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Ingestion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03B0BB-C2B7-4D61-A0CF-34ED48792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b="1" dirty="0"/>
              <a:t>In Fitbit Data 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dirty="0"/>
              <a:t> Rows #397   &amp;   Columns # 3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000" b="1" dirty="0"/>
              <a:t>In Wavelet Data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Rows # 23814  &amp;   Columns </a:t>
            </a:r>
            <a:r>
              <a:rPr lang="en-GB"/>
              <a:t># 8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82C00C-7F61-4792-B225-14F1C6DC5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1922853"/>
            <a:ext cx="8675376" cy="213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66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9129-EB40-4089-96DC-208DDA3D7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#8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796D2-0176-4BEE-B72B-5DFA6D666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GB" b="1" dirty="0"/>
              <a:t>Identifying The Vibration Mechanism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b="1" dirty="0"/>
              <a:t>Least Vibration Threshold ( accel_x ,  accel_y ,  accel_z )</a:t>
            </a:r>
          </a:p>
          <a:p>
            <a:pPr>
              <a:buFont typeface="Wingdings" panose="05000000000000000000" pitchFamily="2" charset="2"/>
              <a:buChar char="q"/>
            </a:pPr>
            <a:endParaRPr lang="en-GB" b="1" dirty="0"/>
          </a:p>
          <a:p>
            <a:pPr>
              <a:buFont typeface="Wingdings" panose="05000000000000000000" pitchFamily="2" charset="2"/>
              <a:buChar char="q"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sz="1600" dirty="0"/>
              <a:t>Hints : Create User define function</a:t>
            </a:r>
          </a:p>
        </p:txBody>
      </p:sp>
    </p:spTree>
    <p:extLst>
      <p:ext uri="{BB962C8B-B14F-4D97-AF65-F5344CB8AC3E}">
        <p14:creationId xmlns:p14="http://schemas.microsoft.com/office/powerpoint/2010/main" val="1740278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E485E-A512-41DB-9534-4B2CE89AF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044D8A-93C0-4BF9-ACC9-A9F2BE8A4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80" y="2060575"/>
            <a:ext cx="5008800" cy="3760788"/>
          </a:xfrm>
        </p:spPr>
      </p:pic>
    </p:spTree>
    <p:extLst>
      <p:ext uri="{BB962C8B-B14F-4D97-AF65-F5344CB8AC3E}">
        <p14:creationId xmlns:p14="http://schemas.microsoft.com/office/powerpoint/2010/main" val="2610057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8D1C0-CD02-4734-8CD5-28950352D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the Output: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EE0A87-3D10-4859-A998-F8F43375C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05" y="2409567"/>
            <a:ext cx="2938317" cy="1853514"/>
          </a:xfrm>
        </p:spPr>
      </p:pic>
    </p:spTree>
    <p:extLst>
      <p:ext uri="{BB962C8B-B14F-4D97-AF65-F5344CB8AC3E}">
        <p14:creationId xmlns:p14="http://schemas.microsoft.com/office/powerpoint/2010/main" val="4109655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00F8A-606C-4AB8-8524-603B4DBE7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the </a:t>
            </a:r>
            <a:r>
              <a:rPr lang="en-US" dirty="0" err="1"/>
              <a:t>Accerelation</a:t>
            </a:r>
            <a:r>
              <a:rPr lang="en-US" dirty="0"/>
              <a:t> Data</a:t>
            </a:r>
            <a:endParaRPr lang="en-GB" dirty="0"/>
          </a:p>
        </p:txBody>
      </p:sp>
      <p:pic>
        <p:nvPicPr>
          <p:cNvPr id="4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2D44D0F-85AC-4C52-9959-6396FE353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95475"/>
            <a:ext cx="6096000" cy="44196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7C9D0A-0C3F-482C-BAF5-2882B2E2AECE}"/>
              </a:ext>
            </a:extLst>
          </p:cNvPr>
          <p:cNvSpPr/>
          <p:nvPr/>
        </p:nvSpPr>
        <p:spPr>
          <a:xfrm>
            <a:off x="390525" y="2000250"/>
            <a:ext cx="419966" cy="26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78345F-5801-4EC0-87A4-F6CDBC7DA547}"/>
              </a:ext>
            </a:extLst>
          </p:cNvPr>
          <p:cNvSpPr/>
          <p:nvPr/>
        </p:nvSpPr>
        <p:spPr>
          <a:xfrm>
            <a:off x="390525" y="2364508"/>
            <a:ext cx="419966" cy="2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DDDD4B-5413-45FE-A730-4E0060682285}"/>
              </a:ext>
            </a:extLst>
          </p:cNvPr>
          <p:cNvSpPr/>
          <p:nvPr/>
        </p:nvSpPr>
        <p:spPr>
          <a:xfrm>
            <a:off x="398318" y="2747229"/>
            <a:ext cx="409576" cy="20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375701-9052-4123-BCBA-7439D14ABE29}"/>
              </a:ext>
            </a:extLst>
          </p:cNvPr>
          <p:cNvSpPr/>
          <p:nvPr/>
        </p:nvSpPr>
        <p:spPr>
          <a:xfrm>
            <a:off x="393121" y="3110917"/>
            <a:ext cx="417370" cy="2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1DB6CC-B063-4BB2-9202-00B95AB567C9}"/>
              </a:ext>
            </a:extLst>
          </p:cNvPr>
          <p:cNvSpPr/>
          <p:nvPr/>
        </p:nvSpPr>
        <p:spPr>
          <a:xfrm>
            <a:off x="390523" y="3417451"/>
            <a:ext cx="419968" cy="2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E4427F-A9F8-47D9-A1CA-0965ABE4458A}"/>
              </a:ext>
            </a:extLst>
          </p:cNvPr>
          <p:cNvSpPr/>
          <p:nvPr/>
        </p:nvSpPr>
        <p:spPr>
          <a:xfrm>
            <a:off x="390523" y="3768432"/>
            <a:ext cx="419968" cy="2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x2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A3E0FA-2A42-4569-92B1-1AD12AC64A43}"/>
              </a:ext>
            </a:extLst>
          </p:cNvPr>
          <p:cNvSpPr/>
          <p:nvPr/>
        </p:nvSpPr>
        <p:spPr>
          <a:xfrm>
            <a:off x="390523" y="4119413"/>
            <a:ext cx="419968" cy="2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x3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76CFA-8407-40A5-8FFA-F1D304EDF6B3}"/>
              </a:ext>
            </a:extLst>
          </p:cNvPr>
          <p:cNvSpPr/>
          <p:nvPr/>
        </p:nvSpPr>
        <p:spPr>
          <a:xfrm>
            <a:off x="390523" y="4470394"/>
            <a:ext cx="419968" cy="2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x4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EF0F1B-2D94-4ED6-A7B8-929D0D41D624}"/>
              </a:ext>
            </a:extLst>
          </p:cNvPr>
          <p:cNvSpPr/>
          <p:nvPr/>
        </p:nvSpPr>
        <p:spPr>
          <a:xfrm>
            <a:off x="390523" y="4821375"/>
            <a:ext cx="419968" cy="2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x5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39A38-E471-474D-B7EE-BE1479AC2A1D}"/>
              </a:ext>
            </a:extLst>
          </p:cNvPr>
          <p:cNvSpPr/>
          <p:nvPr/>
        </p:nvSpPr>
        <p:spPr>
          <a:xfrm>
            <a:off x="390523" y="5172356"/>
            <a:ext cx="419968" cy="2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x6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7A3359-9EA3-465B-A6F7-885C8B73AA17}"/>
              </a:ext>
            </a:extLst>
          </p:cNvPr>
          <p:cNvSpPr/>
          <p:nvPr/>
        </p:nvSpPr>
        <p:spPr>
          <a:xfrm>
            <a:off x="390523" y="5523337"/>
            <a:ext cx="419968" cy="2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x7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96E759-A866-41D8-872D-F3729C97F9CF}"/>
              </a:ext>
            </a:extLst>
          </p:cNvPr>
          <p:cNvSpPr/>
          <p:nvPr/>
        </p:nvSpPr>
        <p:spPr>
          <a:xfrm>
            <a:off x="390523" y="5835343"/>
            <a:ext cx="419968" cy="2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xn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99E252-2492-46FF-BCD7-17E4A14E76C4}"/>
              </a:ext>
            </a:extLst>
          </p:cNvPr>
          <p:cNvCxnSpPr>
            <a:cxnSpLocks/>
          </p:cNvCxnSpPr>
          <p:nvPr/>
        </p:nvCxnSpPr>
        <p:spPr>
          <a:xfrm>
            <a:off x="1306658" y="3541276"/>
            <a:ext cx="2597" cy="14273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DDBCA0-BD8D-4DA3-9BF2-85B6C622D24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10491" y="4945200"/>
            <a:ext cx="498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6D0C13-3441-40F3-AA96-F72C3489F5F4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810491" y="3541276"/>
            <a:ext cx="498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039F1FA-7F1D-483E-92B5-C85A397564D6}"/>
              </a:ext>
            </a:extLst>
          </p:cNvPr>
          <p:cNvCxnSpPr/>
          <p:nvPr/>
        </p:nvCxnSpPr>
        <p:spPr>
          <a:xfrm>
            <a:off x="1306658" y="4254926"/>
            <a:ext cx="462394" cy="1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8CAFA8E-DD0A-4174-AA69-369161FD44B6}"/>
              </a:ext>
            </a:extLst>
          </p:cNvPr>
          <p:cNvSpPr/>
          <p:nvPr/>
        </p:nvSpPr>
        <p:spPr>
          <a:xfrm>
            <a:off x="1756827" y="3429000"/>
            <a:ext cx="498764" cy="236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2487DE-5295-4C38-B468-A0155A8DE5A9}"/>
              </a:ext>
            </a:extLst>
          </p:cNvPr>
          <p:cNvSpPr/>
          <p:nvPr/>
        </p:nvSpPr>
        <p:spPr>
          <a:xfrm>
            <a:off x="1756827" y="3815203"/>
            <a:ext cx="498764" cy="236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x2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96F065-25AC-4D63-B381-4BE0922C652E}"/>
              </a:ext>
            </a:extLst>
          </p:cNvPr>
          <p:cNvSpPr/>
          <p:nvPr/>
        </p:nvSpPr>
        <p:spPr>
          <a:xfrm>
            <a:off x="1756827" y="4201406"/>
            <a:ext cx="498764" cy="236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x3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CB1868-05B5-4DEE-BDFF-6F4A611CE95E}"/>
              </a:ext>
            </a:extLst>
          </p:cNvPr>
          <p:cNvSpPr/>
          <p:nvPr/>
        </p:nvSpPr>
        <p:spPr>
          <a:xfrm>
            <a:off x="1756827" y="4587535"/>
            <a:ext cx="498764" cy="2338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x4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D1159A8-C267-40F8-B06D-3B6263776F60}"/>
              </a:ext>
            </a:extLst>
          </p:cNvPr>
          <p:cNvSpPr/>
          <p:nvPr/>
        </p:nvSpPr>
        <p:spPr>
          <a:xfrm>
            <a:off x="1756827" y="4973738"/>
            <a:ext cx="498764" cy="2338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x5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BC0D82F0-4263-4E9D-B005-F2710ECE1C53}"/>
              </a:ext>
            </a:extLst>
          </p:cNvPr>
          <p:cNvSpPr/>
          <p:nvPr/>
        </p:nvSpPr>
        <p:spPr>
          <a:xfrm>
            <a:off x="2207003" y="3493769"/>
            <a:ext cx="332530" cy="3968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3600" dirty="0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4E17218A-D649-4E08-B1D5-928002057FBE}"/>
              </a:ext>
            </a:extLst>
          </p:cNvPr>
          <p:cNvSpPr/>
          <p:nvPr/>
        </p:nvSpPr>
        <p:spPr>
          <a:xfrm>
            <a:off x="2259936" y="3938947"/>
            <a:ext cx="327336" cy="3509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2249FE4E-D64A-45C9-8191-43684645DAE8}"/>
              </a:ext>
            </a:extLst>
          </p:cNvPr>
          <p:cNvSpPr/>
          <p:nvPr/>
        </p:nvSpPr>
        <p:spPr>
          <a:xfrm>
            <a:off x="2222585" y="4367063"/>
            <a:ext cx="301366" cy="3509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72CF1253-02AF-44A5-A2C8-FEBF16934672}"/>
              </a:ext>
            </a:extLst>
          </p:cNvPr>
          <p:cNvSpPr/>
          <p:nvPr/>
        </p:nvSpPr>
        <p:spPr>
          <a:xfrm>
            <a:off x="2207003" y="4784410"/>
            <a:ext cx="329933" cy="3968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3CF6F03-69D5-45E5-85F0-66473B7949EB}"/>
              </a:ext>
            </a:extLst>
          </p:cNvPr>
          <p:cNvCxnSpPr>
            <a:stCxn id="41" idx="1"/>
          </p:cNvCxnSpPr>
          <p:nvPr/>
        </p:nvCxnSpPr>
        <p:spPr>
          <a:xfrm flipV="1">
            <a:off x="2539533" y="3692207"/>
            <a:ext cx="7221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4A544E4-142E-4A3F-A8BA-464F828DCFFC}"/>
              </a:ext>
            </a:extLst>
          </p:cNvPr>
          <p:cNvSpPr/>
          <p:nvPr/>
        </p:nvSpPr>
        <p:spPr>
          <a:xfrm>
            <a:off x="3241918" y="3541276"/>
            <a:ext cx="433313" cy="2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83EB4D-3E20-4F3C-A5FE-ABF43014A306}"/>
              </a:ext>
            </a:extLst>
          </p:cNvPr>
          <p:cNvSpPr/>
          <p:nvPr/>
        </p:nvSpPr>
        <p:spPr>
          <a:xfrm>
            <a:off x="3226406" y="3992241"/>
            <a:ext cx="448825" cy="2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y2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B1C8A50-CA28-4691-A2EF-8AA693D3AEFD}"/>
              </a:ext>
            </a:extLst>
          </p:cNvPr>
          <p:cNvSpPr/>
          <p:nvPr/>
        </p:nvSpPr>
        <p:spPr>
          <a:xfrm>
            <a:off x="3221166" y="4388325"/>
            <a:ext cx="433313" cy="2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y3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74D8B89-0B3F-4B80-930D-2FBB982E7E54}"/>
              </a:ext>
            </a:extLst>
          </p:cNvPr>
          <p:cNvSpPr/>
          <p:nvPr/>
        </p:nvSpPr>
        <p:spPr>
          <a:xfrm>
            <a:off x="3217554" y="4831628"/>
            <a:ext cx="433313" cy="2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CDDCB1A-AB0E-412C-8130-9D18389AC0B2}"/>
              </a:ext>
            </a:extLst>
          </p:cNvPr>
          <p:cNvCxnSpPr>
            <a:cxnSpLocks/>
            <a:stCxn id="42" idx="1"/>
            <a:endCxn id="48" idx="1"/>
          </p:cNvCxnSpPr>
          <p:nvPr/>
        </p:nvCxnSpPr>
        <p:spPr>
          <a:xfrm>
            <a:off x="2587272" y="4114438"/>
            <a:ext cx="639134" cy="14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8698290-E3DA-4722-9A80-A63425CBFE53}"/>
              </a:ext>
            </a:extLst>
          </p:cNvPr>
          <p:cNvCxnSpPr>
            <a:cxnSpLocks/>
            <a:stCxn id="43" idx="1"/>
            <a:endCxn id="49" idx="1"/>
          </p:cNvCxnSpPr>
          <p:nvPr/>
        </p:nvCxnSpPr>
        <p:spPr>
          <a:xfrm flipV="1">
            <a:off x="2523951" y="4525274"/>
            <a:ext cx="697215" cy="1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6126AAF-9C2D-478E-906D-5908BE1ACA34}"/>
              </a:ext>
            </a:extLst>
          </p:cNvPr>
          <p:cNvCxnSpPr>
            <a:cxnSpLocks/>
            <a:stCxn id="44" idx="1"/>
            <a:endCxn id="50" idx="1"/>
          </p:cNvCxnSpPr>
          <p:nvPr/>
        </p:nvCxnSpPr>
        <p:spPr>
          <a:xfrm flipV="1">
            <a:off x="2536936" y="4968577"/>
            <a:ext cx="680618" cy="1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FBE7ACD-D37B-4163-81AE-B7B696E33F72}"/>
              </a:ext>
            </a:extLst>
          </p:cNvPr>
          <p:cNvSpPr txBox="1"/>
          <p:nvPr/>
        </p:nvSpPr>
        <p:spPr>
          <a:xfrm>
            <a:off x="2433973" y="3511564"/>
            <a:ext cx="744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Y1=x2-x1</a:t>
            </a:r>
            <a:endParaRPr lang="en-GB" sz="11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B28A0C-BE95-4172-B9CB-D9665947EEB8}"/>
              </a:ext>
            </a:extLst>
          </p:cNvPr>
          <p:cNvSpPr txBox="1"/>
          <p:nvPr/>
        </p:nvSpPr>
        <p:spPr>
          <a:xfrm>
            <a:off x="2411448" y="3912179"/>
            <a:ext cx="744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Y2=x3-x2</a:t>
            </a:r>
            <a:endParaRPr lang="en-GB" sz="11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9337698-BFC7-4D00-9B9A-CB9817D5FDC8}"/>
              </a:ext>
            </a:extLst>
          </p:cNvPr>
          <p:cNvSpPr txBox="1"/>
          <p:nvPr/>
        </p:nvSpPr>
        <p:spPr>
          <a:xfrm>
            <a:off x="2389974" y="4356039"/>
            <a:ext cx="744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Y3=x4-x3</a:t>
            </a:r>
            <a:endParaRPr lang="en-GB" sz="11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0D146D-1965-4D4A-8FDB-4860E9D4184C}"/>
              </a:ext>
            </a:extLst>
          </p:cNvPr>
          <p:cNvSpPr txBox="1"/>
          <p:nvPr/>
        </p:nvSpPr>
        <p:spPr>
          <a:xfrm>
            <a:off x="2303144" y="4778829"/>
            <a:ext cx="744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Y4=x5-x4</a:t>
            </a:r>
            <a:endParaRPr lang="en-GB" sz="1100" b="1" dirty="0"/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CC3B8EA5-AB07-4F57-AC60-0C3D1626AFD8}"/>
              </a:ext>
            </a:extLst>
          </p:cNvPr>
          <p:cNvSpPr/>
          <p:nvPr/>
        </p:nvSpPr>
        <p:spPr>
          <a:xfrm>
            <a:off x="3610825" y="3682670"/>
            <a:ext cx="420444" cy="4465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ight Brace 63">
            <a:extLst>
              <a:ext uri="{FF2B5EF4-FFF2-40B4-BE49-F238E27FC236}">
                <a16:creationId xmlns:a16="http://schemas.microsoft.com/office/drawing/2014/main" id="{EAFC0CAD-92A7-4F1F-B3F7-80715E8C054B}"/>
              </a:ext>
            </a:extLst>
          </p:cNvPr>
          <p:cNvSpPr/>
          <p:nvPr/>
        </p:nvSpPr>
        <p:spPr>
          <a:xfrm>
            <a:off x="3605629" y="4201406"/>
            <a:ext cx="433313" cy="3861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3B5D55EF-5025-405A-B449-6E5EFDAC24E4}"/>
              </a:ext>
            </a:extLst>
          </p:cNvPr>
          <p:cNvSpPr/>
          <p:nvPr/>
        </p:nvSpPr>
        <p:spPr>
          <a:xfrm>
            <a:off x="3507292" y="4617649"/>
            <a:ext cx="496167" cy="365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EB22A59-103F-4D39-849C-BF22C832683B}"/>
              </a:ext>
            </a:extLst>
          </p:cNvPr>
          <p:cNvCxnSpPr>
            <a:cxnSpLocks/>
            <a:endCxn id="65" idx="1"/>
          </p:cNvCxnSpPr>
          <p:nvPr/>
        </p:nvCxnSpPr>
        <p:spPr>
          <a:xfrm flipH="1">
            <a:off x="4003459" y="3890646"/>
            <a:ext cx="15512" cy="909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BECB578-F00E-4D58-AAC6-0D29E5622F8E}"/>
              </a:ext>
            </a:extLst>
          </p:cNvPr>
          <p:cNvCxnSpPr>
            <a:cxnSpLocks/>
            <a:stCxn id="64" idx="1"/>
            <a:endCxn id="73" idx="1"/>
          </p:cNvCxnSpPr>
          <p:nvPr/>
        </p:nvCxnSpPr>
        <p:spPr>
          <a:xfrm flipV="1">
            <a:off x="4038942" y="4358167"/>
            <a:ext cx="1489021" cy="36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478E2BE9-3674-4369-A2C1-6A416A5AAFFC}"/>
              </a:ext>
            </a:extLst>
          </p:cNvPr>
          <p:cNvSpPr/>
          <p:nvPr/>
        </p:nvSpPr>
        <p:spPr>
          <a:xfrm>
            <a:off x="5527963" y="4173789"/>
            <a:ext cx="461989" cy="368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z5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643CE66-943F-4C42-B0BE-CCB567FB7551}"/>
              </a:ext>
            </a:extLst>
          </p:cNvPr>
          <p:cNvSpPr txBox="1"/>
          <p:nvPr/>
        </p:nvSpPr>
        <p:spPr>
          <a:xfrm>
            <a:off x="4038942" y="4180284"/>
            <a:ext cx="15119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z5=mean(y1,y2,y3,y4)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45139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E2241-8232-4997-A89C-7B38E4290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  <a:endParaRPr lang="en-GB" dirty="0"/>
          </a:p>
        </p:txBody>
      </p:sp>
      <p:pic>
        <p:nvPicPr>
          <p:cNvPr id="4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7C1E6D7-66D6-4DCC-B56A-4E2BE5C65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2" y="1951630"/>
            <a:ext cx="11714327" cy="4339988"/>
          </a:xfrm>
        </p:spPr>
      </p:pic>
    </p:spTree>
    <p:extLst>
      <p:ext uri="{BB962C8B-B14F-4D97-AF65-F5344CB8AC3E}">
        <p14:creationId xmlns:p14="http://schemas.microsoft.com/office/powerpoint/2010/main" val="1498697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1241-C354-4FE7-9B14-F55EC2FB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Fitbit and Aggregate Data</a:t>
            </a:r>
            <a:endParaRPr lang="en-GB" dirty="0"/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68BED0-5C51-435C-8130-8B9B94C68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322" y="1924334"/>
            <a:ext cx="5927678" cy="4285397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CA5A92-FFBE-4017-9714-4FAA81E65971}"/>
              </a:ext>
            </a:extLst>
          </p:cNvPr>
          <p:cNvSpPr/>
          <p:nvPr/>
        </p:nvSpPr>
        <p:spPr>
          <a:xfrm>
            <a:off x="0" y="2374710"/>
            <a:ext cx="1569493" cy="846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Fitbit Data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9668E4-3A35-448C-B9F6-307D46D2F670}"/>
              </a:ext>
            </a:extLst>
          </p:cNvPr>
          <p:cNvSpPr/>
          <p:nvPr/>
        </p:nvSpPr>
        <p:spPr>
          <a:xfrm>
            <a:off x="2213264" y="2374710"/>
            <a:ext cx="1714500" cy="846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Join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EAC17E-570E-4273-B88D-9994998DE50A}"/>
              </a:ext>
            </a:extLst>
          </p:cNvPr>
          <p:cNvSpPr/>
          <p:nvPr/>
        </p:nvSpPr>
        <p:spPr>
          <a:xfrm>
            <a:off x="4686300" y="2374710"/>
            <a:ext cx="1578022" cy="846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Aggregate Data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00D286-3BB0-4CBD-B3F8-5A5927C44E3A}"/>
              </a:ext>
            </a:extLst>
          </p:cNvPr>
          <p:cNvCxnSpPr>
            <a:stCxn id="7" idx="1"/>
            <a:endCxn id="6" idx="6"/>
          </p:cNvCxnSpPr>
          <p:nvPr/>
        </p:nvCxnSpPr>
        <p:spPr>
          <a:xfrm flipH="1">
            <a:off x="3927764" y="2797791"/>
            <a:ext cx="758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760AED-1150-4D0D-8CE4-0AE0B789C4C7}"/>
              </a:ext>
            </a:extLst>
          </p:cNvPr>
          <p:cNvCxnSpPr>
            <a:cxnSpLocks/>
            <a:stCxn id="5" idx="3"/>
            <a:endCxn id="6" idx="2"/>
          </p:cNvCxnSpPr>
          <p:nvPr/>
        </p:nvCxnSpPr>
        <p:spPr>
          <a:xfrm>
            <a:off x="1569493" y="2797791"/>
            <a:ext cx="6437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18F7C13-14C0-4515-877F-429BA5391B43}"/>
              </a:ext>
            </a:extLst>
          </p:cNvPr>
          <p:cNvSpPr/>
          <p:nvPr/>
        </p:nvSpPr>
        <p:spPr>
          <a:xfrm>
            <a:off x="2857035" y="3220871"/>
            <a:ext cx="290480" cy="8461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72C628A-00ED-4ABA-95B4-3785987A7767}"/>
              </a:ext>
            </a:extLst>
          </p:cNvPr>
          <p:cNvSpPr/>
          <p:nvPr/>
        </p:nvSpPr>
        <p:spPr>
          <a:xfrm>
            <a:off x="2078182" y="4197927"/>
            <a:ext cx="1714500" cy="10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New Data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45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0D12B-52D5-4DC3-8ED5-8BEBC459E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label columns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DBFCF5-7E62-4EBF-8D46-CAAC8F8AC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855" y="1924334"/>
            <a:ext cx="11477766" cy="394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0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BF53B-EB3B-4CE7-94CC-659A7B469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the Model And Accuracy</a:t>
            </a:r>
            <a:endParaRPr lang="en-GB" dirty="0"/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4E158C-4C5C-4D93-A17A-4B7A6147F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6" y="2108199"/>
            <a:ext cx="11864453" cy="4224361"/>
          </a:xfrm>
        </p:spPr>
      </p:pic>
    </p:spTree>
    <p:extLst>
      <p:ext uri="{BB962C8B-B14F-4D97-AF65-F5344CB8AC3E}">
        <p14:creationId xmlns:p14="http://schemas.microsoft.com/office/powerpoint/2010/main" val="1753010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D825-7F4F-4421-B4D7-A3813531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Select three Features columns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1D8A96-DDCA-48B4-810B-087BFE566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6604000" cy="4670229"/>
          </a:xfrm>
        </p:spPr>
      </p:pic>
    </p:spTree>
    <p:extLst>
      <p:ext uri="{BB962C8B-B14F-4D97-AF65-F5344CB8AC3E}">
        <p14:creationId xmlns:p14="http://schemas.microsoft.com/office/powerpoint/2010/main" val="821379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1CBDD-E92A-4DDD-A873-A2F76A1F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the Model </a:t>
            </a:r>
            <a:endParaRPr lang="en-GB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51BC3A7-D58A-4EEB-9B17-1F4425565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38" y="1840375"/>
            <a:ext cx="10715525" cy="4247909"/>
          </a:xfrm>
        </p:spPr>
      </p:pic>
    </p:spTree>
    <p:extLst>
      <p:ext uri="{BB962C8B-B14F-4D97-AF65-F5344CB8AC3E}">
        <p14:creationId xmlns:p14="http://schemas.microsoft.com/office/powerpoint/2010/main" val="760169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EE39D-BC36-4DCF-96B0-8C7E5FD5D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Fitbit Data </a:t>
            </a:r>
            <a:br>
              <a:rPr lang="en-US" dirty="0"/>
            </a:br>
            <a:br>
              <a:rPr lang="en-US" sz="2700" b="1" dirty="0">
                <a:latin typeface="+mn-lt"/>
              </a:rPr>
            </a:br>
            <a:endParaRPr lang="en-GB" sz="2700" b="1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5D289E-CE5E-4DB0-947A-DE3319B26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836" y="2128837"/>
            <a:ext cx="3489114" cy="3128963"/>
          </a:xfrm>
        </p:spPr>
      </p:pic>
    </p:spTree>
    <p:extLst>
      <p:ext uri="{BB962C8B-B14F-4D97-AF65-F5344CB8AC3E}">
        <p14:creationId xmlns:p14="http://schemas.microsoft.com/office/powerpoint/2010/main" val="3653007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E0FD-09E9-4D74-A25C-E97C36549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  <a:endParaRPr lang="en-GB" dirty="0"/>
          </a:p>
        </p:txBody>
      </p:sp>
      <p:pic>
        <p:nvPicPr>
          <p:cNvPr id="8" name="Content Placeholder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8253C6E-B74B-4B75-B99D-9596426E4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1" y="1585732"/>
            <a:ext cx="9820732" cy="4283256"/>
          </a:xfrm>
        </p:spPr>
      </p:pic>
    </p:spTree>
    <p:extLst>
      <p:ext uri="{BB962C8B-B14F-4D97-AF65-F5344CB8AC3E}">
        <p14:creationId xmlns:p14="http://schemas.microsoft.com/office/powerpoint/2010/main" val="3787332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949DB-36DF-4971-A444-06A0B3C3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Label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EC2C02-5E84-4363-AD9B-522FE4F30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167" y="1863523"/>
            <a:ext cx="3611301" cy="4247909"/>
          </a:xfrm>
        </p:spPr>
      </p:pic>
    </p:spTree>
    <p:extLst>
      <p:ext uri="{BB962C8B-B14F-4D97-AF65-F5344CB8AC3E}">
        <p14:creationId xmlns:p14="http://schemas.microsoft.com/office/powerpoint/2010/main" val="846707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E314-BC71-4A5F-AF76-7330B5CE3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and True Labels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6A4CB4-2A2F-43AF-BECD-7C9CB2421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53" y="1875099"/>
            <a:ext cx="6898512" cy="4444677"/>
          </a:xfrm>
        </p:spPr>
      </p:pic>
    </p:spTree>
    <p:extLst>
      <p:ext uri="{BB962C8B-B14F-4D97-AF65-F5344CB8AC3E}">
        <p14:creationId xmlns:p14="http://schemas.microsoft.com/office/powerpoint/2010/main" val="319860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AC1F7-4062-4848-B000-AEE135C39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Classifier</a:t>
            </a:r>
            <a:endParaRPr lang="en-GB" dirty="0"/>
          </a:p>
        </p:txBody>
      </p:sp>
      <p:pic>
        <p:nvPicPr>
          <p:cNvPr id="8" name="Content Placeholder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1232191-F9C1-4CAE-BDE3-19AF299ED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651" y="1921396"/>
            <a:ext cx="7442521" cy="4236335"/>
          </a:xfrm>
        </p:spPr>
      </p:pic>
    </p:spTree>
    <p:extLst>
      <p:ext uri="{BB962C8B-B14F-4D97-AF65-F5344CB8AC3E}">
        <p14:creationId xmlns:p14="http://schemas.microsoft.com/office/powerpoint/2010/main" val="1662498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D8879-EA62-4215-AFC9-E24CCBF2A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#1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76295-2C9C-406C-A0D1-0C34D7F02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In Fitbit Data change Very Awake to Awake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b="1" dirty="0"/>
          </a:p>
          <a:p>
            <a:pPr>
              <a:buFont typeface="Wingdings" panose="05000000000000000000" pitchFamily="2" charset="2"/>
              <a:buChar char="q"/>
            </a:pPr>
            <a:endParaRPr lang="en-US" sz="2400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1" dirty="0"/>
              <a:t>Hints: Using python Function to replace </a:t>
            </a:r>
            <a:endParaRPr lang="en-GB" sz="1600" b="1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352340-BE27-4D53-987A-D2D9A76AE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028" y="2212657"/>
            <a:ext cx="2598992" cy="317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87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838BC-1F15-4376-A179-9CE27043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4ED7FD-A3B7-4FCA-A3AD-503721F5F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03" y="2352864"/>
            <a:ext cx="8248650" cy="1013423"/>
          </a:xfrm>
        </p:spPr>
      </p:pic>
    </p:spTree>
    <p:extLst>
      <p:ext uri="{BB962C8B-B14F-4D97-AF65-F5344CB8AC3E}">
        <p14:creationId xmlns:p14="http://schemas.microsoft.com/office/powerpoint/2010/main" val="2721489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945A0-A016-4C3A-9068-1D4B3AAEE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the </a:t>
            </a:r>
            <a:r>
              <a:rPr lang="en-US" dirty="0" err="1"/>
              <a:t>Outpu</a:t>
            </a:r>
            <a:r>
              <a:rPr lang="en-US" dirty="0"/>
              <a:t>: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9E8B24-F98B-4FCB-BD7B-6C48953F3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86" y="2033814"/>
            <a:ext cx="3020638" cy="3501978"/>
          </a:xfrm>
        </p:spPr>
      </p:pic>
    </p:spTree>
    <p:extLst>
      <p:ext uri="{BB962C8B-B14F-4D97-AF65-F5344CB8AC3E}">
        <p14:creationId xmlns:p14="http://schemas.microsoft.com/office/powerpoint/2010/main" val="2028943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7C527-B9A3-4502-BF71-85313FC66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Wavelet Data 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5421C3-4BC2-4FB7-A089-254FF20EF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769" y="1918533"/>
            <a:ext cx="8339689" cy="302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81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238C-3CE0-4613-BAFE-32E4AFE0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#2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B6B4A-2A0A-4842-B15C-C8A94A02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Change Time Nano Second to second &amp; Mints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1600" b="1" dirty="0"/>
              <a:t>Hints :</a:t>
            </a:r>
            <a:r>
              <a:rPr lang="en-GB" sz="2400" b="1" dirty="0"/>
              <a:t> </a:t>
            </a:r>
            <a:r>
              <a:rPr lang="en-GB" sz="1600" dirty="0">
                <a:hlinkClick r:id="rId2"/>
              </a:rPr>
              <a:t>https://www.unixtimestamp.com/index.php</a:t>
            </a:r>
            <a:endParaRPr lang="en-GB" sz="1600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sz="1600" b="1" dirty="0"/>
              <a:t>Hints : using python datetime function</a:t>
            </a:r>
            <a:endParaRPr lang="en-US" sz="1600" b="1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27C65C-A15D-43A1-9F69-A2DE05FA3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96" y="3598985"/>
            <a:ext cx="7543800" cy="227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8192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242F41"/>
      </a:dk2>
      <a:lt2>
        <a:srgbClr val="E3E2E8"/>
      </a:lt2>
      <a:accent1>
        <a:srgbClr val="9BA672"/>
      </a:accent1>
      <a:accent2>
        <a:srgbClr val="AD9E67"/>
      </a:accent2>
      <a:accent3>
        <a:srgbClr val="C69579"/>
      </a:accent3>
      <a:accent4>
        <a:srgbClr val="C47578"/>
      </a:accent4>
      <a:accent5>
        <a:srgbClr val="CF8EAC"/>
      </a:accent5>
      <a:accent6>
        <a:srgbClr val="C475BA"/>
      </a:accent6>
      <a:hlink>
        <a:srgbClr val="7D70B2"/>
      </a:hlink>
      <a:folHlink>
        <a:srgbClr val="7F7F7F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1170</TotalTime>
  <Words>516</Words>
  <Application>Microsoft Office PowerPoint</Application>
  <PresentationFormat>Widescreen</PresentationFormat>
  <Paragraphs>149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Bookman Old Style</vt:lpstr>
      <vt:lpstr>Calibri</vt:lpstr>
      <vt:lpstr>Courier New</vt:lpstr>
      <vt:lpstr>Franklin Gothic Book</vt:lpstr>
      <vt:lpstr>Wingdings</vt:lpstr>
      <vt:lpstr>RetrospectVTI</vt:lpstr>
      <vt:lpstr>Acceleration Data</vt:lpstr>
      <vt:lpstr>PowerPoint Presentation</vt:lpstr>
      <vt:lpstr>Data Ingestion</vt:lpstr>
      <vt:lpstr>Fitbit Data   </vt:lpstr>
      <vt:lpstr>Task #1</vt:lpstr>
      <vt:lpstr>Source Code</vt:lpstr>
      <vt:lpstr>This is the Outpu:</vt:lpstr>
      <vt:lpstr>Wavelet Data </vt:lpstr>
      <vt:lpstr>Task #2 </vt:lpstr>
      <vt:lpstr>Convert Time   Nanosecond to Seconds </vt:lpstr>
      <vt:lpstr>Source Code</vt:lpstr>
      <vt:lpstr>This is the Output:</vt:lpstr>
      <vt:lpstr>Task #3</vt:lpstr>
      <vt:lpstr>Source Code</vt:lpstr>
      <vt:lpstr>This is the Output:</vt:lpstr>
      <vt:lpstr>Task #4</vt:lpstr>
      <vt:lpstr>Source Code</vt:lpstr>
      <vt:lpstr>Find Absolute Value </vt:lpstr>
      <vt:lpstr>Task # 5</vt:lpstr>
      <vt:lpstr>PowerPoint Presentation</vt:lpstr>
      <vt:lpstr>Source Code</vt:lpstr>
      <vt:lpstr>This is the Output:</vt:lpstr>
      <vt:lpstr>Task #6</vt:lpstr>
      <vt:lpstr>Source Code</vt:lpstr>
      <vt:lpstr>This is the Output:</vt:lpstr>
      <vt:lpstr>Task #7</vt:lpstr>
      <vt:lpstr>Find Resulting Vector and Mean</vt:lpstr>
      <vt:lpstr>Source Code</vt:lpstr>
      <vt:lpstr>This is the Output:</vt:lpstr>
      <vt:lpstr>Task #8</vt:lpstr>
      <vt:lpstr>Source Code</vt:lpstr>
      <vt:lpstr>This is the Output:</vt:lpstr>
      <vt:lpstr>Rolling the Accerelation Data</vt:lpstr>
      <vt:lpstr>Feature Engineering</vt:lpstr>
      <vt:lpstr>Join Fitbit and Aggregate Data</vt:lpstr>
      <vt:lpstr>Features and label columns</vt:lpstr>
      <vt:lpstr>Train the Model And Accuracy</vt:lpstr>
      <vt:lpstr>If We Select three Features columns</vt:lpstr>
      <vt:lpstr>Train the Model </vt:lpstr>
      <vt:lpstr>Prediction</vt:lpstr>
      <vt:lpstr>Test Label</vt:lpstr>
      <vt:lpstr>Prediction and True Labels</vt:lpstr>
      <vt:lpstr>Decision Tree Classifier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Accelerating Data</dc:title>
  <dc:creator>Hussain Ali</dc:creator>
  <cp:lastModifiedBy>Hussain Ali</cp:lastModifiedBy>
  <cp:revision>77</cp:revision>
  <dcterms:created xsi:type="dcterms:W3CDTF">2020-05-26T08:57:47Z</dcterms:created>
  <dcterms:modified xsi:type="dcterms:W3CDTF">2020-08-09T10:24:50Z</dcterms:modified>
</cp:coreProperties>
</file>